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430423" y="2890889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Europos Sąjunga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t-LT"/>
              <a:t>Čia sutiksi naujų bendrakeleivių!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Europos Sąjunga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2E357F02-630A-0B11-B8AF-49E9C49AC7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6520738" y="3569331"/>
            <a:ext cx="1637155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priimamos</a:t>
            </a:r>
            <a:endParaRPr lang="en-GB"/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771E2731-C9E1-7818-3A33-085144AE1F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6246018" y="3874097"/>
            <a:ext cx="2324626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nuo balandžio</a:t>
            </a:r>
            <a:endParaRPr lang="en-GB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9C841AE5-38EF-8E24-BDE9-6A0E3E8992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7204256" y="4170358"/>
            <a:ext cx="554180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d.</a:t>
            </a:r>
            <a:endParaRPr lang="en-GB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5CE2BF07-5F6E-BFED-3D6E-E20643BB25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6494670" y="3270427"/>
            <a:ext cx="1541150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Paraiškos</a:t>
            </a:r>
            <a:endParaRPr lang="en-GB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12CC70A-D62A-C4F9-40E5-3414748CB5F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737" r="737"/>
          <a:stretch/>
        </p:blipFill>
        <p:spPr>
          <a:xfrm>
            <a:off x="193121" y="3968100"/>
            <a:ext cx="1108134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A4ABF541-46D2-8CC3-4A6A-64009242A2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4BC3353-AAEA-C47E-A35B-984E958E70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DC282F4-1C91-F827-D51A-DAB6506ACC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F9F17A0-2271-BF8E-6930-FC25CCFA21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B113FC3-9B2D-C31C-0C39-7C33793249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0B65217-6EE5-49EA-9DE2-BDE8131753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11708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120</cp:revision>
  <dcterms:created xsi:type="dcterms:W3CDTF">2021-04-28T16:14:15Z</dcterms:created>
  <dcterms:modified xsi:type="dcterms:W3CDTF">2025-01-16T21:02:37Z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